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60" r:id="rId3"/>
    <p:sldMasterId id="2147483662" r:id="rId4"/>
    <p:sldMasterId id="2147483664" r:id="rId5"/>
    <p:sldMasterId id="2147483666" r:id="rId6"/>
  </p:sldMasterIdLst>
  <p:sldIdLst>
    <p:sldId id="256" r:id="rId7"/>
    <p:sldId id="260" r:id="rId8"/>
    <p:sldId id="261" r:id="rId9"/>
    <p:sldId id="25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3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D47F4B-3F57-499D-97CB-CFC38B9133DF}" v="1" dt="2026-03-17T05:10:50.7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1"/>
    <p:restoredTop sz="94659"/>
  </p:normalViewPr>
  <p:slideViewPr>
    <p:cSldViewPr snapToGrid="0">
      <p:cViewPr varScale="1">
        <p:scale>
          <a:sx n="90" d="100"/>
          <a:sy n="90" d="100"/>
        </p:scale>
        <p:origin x="4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microsoft.com/office/2016/11/relationships/changesInfo" Target="changesInfos/changesInfo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di Bin Ahmad" userId="7f29518b-b2fa-4a8d-b244-af8d02a6c618" providerId="ADAL" clId="{31A396A4-3C16-421A-B57C-7BAC3D2E3886}"/>
    <pc:docChg chg="undo custSel addSld delSld modSld sldOrd">
      <pc:chgData name="Sidi Bin Ahmad" userId="7f29518b-b2fa-4a8d-b244-af8d02a6c618" providerId="ADAL" clId="{31A396A4-3C16-421A-B57C-7BAC3D2E3886}" dt="2026-03-18T01:41:01.732" v="108" actId="2711"/>
      <pc:docMkLst>
        <pc:docMk/>
      </pc:docMkLst>
      <pc:sldChg chg="modSp mod">
        <pc:chgData name="Sidi Bin Ahmad" userId="7f29518b-b2fa-4a8d-b244-af8d02a6c618" providerId="ADAL" clId="{31A396A4-3C16-421A-B57C-7BAC3D2E3886}" dt="2026-03-18T01:40:43.999" v="80" actId="2711"/>
        <pc:sldMkLst>
          <pc:docMk/>
          <pc:sldMk cId="838779913" sldId="256"/>
        </pc:sldMkLst>
        <pc:spChg chg="mod">
          <ac:chgData name="Sidi Bin Ahmad" userId="7f29518b-b2fa-4a8d-b244-af8d02a6c618" providerId="ADAL" clId="{31A396A4-3C16-421A-B57C-7BAC3D2E3886}" dt="2026-03-18T01:40:33.433" v="77" actId="2711"/>
          <ac:spMkLst>
            <pc:docMk/>
            <pc:sldMk cId="838779913" sldId="256"/>
            <ac:spMk id="4" creationId="{215AFDBA-F229-0FBF-8D6B-456F41A0D382}"/>
          </ac:spMkLst>
        </pc:spChg>
        <pc:spChg chg="mod">
          <ac:chgData name="Sidi Bin Ahmad" userId="7f29518b-b2fa-4a8d-b244-af8d02a6c618" providerId="ADAL" clId="{31A396A4-3C16-421A-B57C-7BAC3D2E3886}" dt="2026-03-18T01:40:43.999" v="80" actId="2711"/>
          <ac:spMkLst>
            <pc:docMk/>
            <pc:sldMk cId="838779913" sldId="256"/>
            <ac:spMk id="5" creationId="{FE379AD5-C0D9-3BEE-916E-0A660443805C}"/>
          </ac:spMkLst>
        </pc:spChg>
      </pc:sldChg>
      <pc:sldChg chg="addSp delSp modSp mod ord">
        <pc:chgData name="Sidi Bin Ahmad" userId="7f29518b-b2fa-4a8d-b244-af8d02a6c618" providerId="ADAL" clId="{31A396A4-3C16-421A-B57C-7BAC3D2E3886}" dt="2026-03-18T01:41:01.732" v="108" actId="2711"/>
        <pc:sldMkLst>
          <pc:docMk/>
          <pc:sldMk cId="675799092" sldId="257"/>
        </pc:sldMkLst>
        <pc:spChg chg="add del mod">
          <ac:chgData name="Sidi Bin Ahmad" userId="7f29518b-b2fa-4a8d-b244-af8d02a6c618" providerId="ADAL" clId="{31A396A4-3C16-421A-B57C-7BAC3D2E3886}" dt="2026-03-17T05:11:37.314" v="36" actId="478"/>
          <ac:spMkLst>
            <pc:docMk/>
            <pc:sldMk cId="675799092" sldId="257"/>
            <ac:spMk id="3" creationId="{9A5449E9-3947-6D41-F4E3-E9F61C09C5FE}"/>
          </ac:spMkLst>
        </pc:spChg>
        <pc:spChg chg="add del mod">
          <ac:chgData name="Sidi Bin Ahmad" userId="7f29518b-b2fa-4a8d-b244-af8d02a6c618" providerId="ADAL" clId="{31A396A4-3C16-421A-B57C-7BAC3D2E3886}" dt="2026-03-17T05:12:09.605" v="67" actId="478"/>
          <ac:spMkLst>
            <pc:docMk/>
            <pc:sldMk cId="675799092" sldId="257"/>
            <ac:spMk id="5" creationId="{4D571469-2FCB-2BCA-97D9-3BECEB81C723}"/>
          </ac:spMkLst>
        </pc:spChg>
        <pc:spChg chg="mod">
          <ac:chgData name="Sidi Bin Ahmad" userId="7f29518b-b2fa-4a8d-b244-af8d02a6c618" providerId="ADAL" clId="{31A396A4-3C16-421A-B57C-7BAC3D2E3886}" dt="2026-03-18T01:41:01.732" v="108" actId="2711"/>
          <ac:spMkLst>
            <pc:docMk/>
            <pc:sldMk cId="675799092" sldId="257"/>
            <ac:spMk id="6" creationId="{6B29CE39-E645-4C3D-5F6C-F01E3C6AB669}"/>
          </ac:spMkLst>
        </pc:spChg>
        <pc:spChg chg="add del">
          <ac:chgData name="Sidi Bin Ahmad" userId="7f29518b-b2fa-4a8d-b244-af8d02a6c618" providerId="ADAL" clId="{31A396A4-3C16-421A-B57C-7BAC3D2E3886}" dt="2026-03-17T05:12:08.027" v="66" actId="478"/>
          <ac:spMkLst>
            <pc:docMk/>
            <pc:sldMk cId="675799092" sldId="257"/>
            <ac:spMk id="7" creationId="{791ADD39-6DD2-9401-6BA2-06018FFD1517}"/>
          </ac:spMkLst>
        </pc:spChg>
      </pc:sldChg>
      <pc:sldChg chg="add del">
        <pc:chgData name="Sidi Bin Ahmad" userId="7f29518b-b2fa-4a8d-b244-af8d02a6c618" providerId="ADAL" clId="{31A396A4-3C16-421A-B57C-7BAC3D2E3886}" dt="2026-03-17T05:11:53.519" v="40" actId="47"/>
        <pc:sldMkLst>
          <pc:docMk/>
          <pc:sldMk cId="485998370" sldId="258"/>
        </pc:sldMkLst>
      </pc:sldChg>
      <pc:sldChg chg="del">
        <pc:chgData name="Sidi Bin Ahmad" userId="7f29518b-b2fa-4a8d-b244-af8d02a6c618" providerId="ADAL" clId="{31A396A4-3C16-421A-B57C-7BAC3D2E3886}" dt="2026-03-17T05:10:38.731" v="0" actId="47"/>
        <pc:sldMkLst>
          <pc:docMk/>
          <pc:sldMk cId="4065056299" sldId="259"/>
        </pc:sldMkLst>
      </pc:sldChg>
      <pc:sldChg chg="addSp delSp modSp mod">
        <pc:chgData name="Sidi Bin Ahmad" userId="7f29518b-b2fa-4a8d-b244-af8d02a6c618" providerId="ADAL" clId="{31A396A4-3C16-421A-B57C-7BAC3D2E3886}" dt="2026-03-18T01:40:11.194" v="74" actId="2711"/>
        <pc:sldMkLst>
          <pc:docMk/>
          <pc:sldMk cId="2331431634" sldId="260"/>
        </pc:sldMkLst>
        <pc:spChg chg="add del mod">
          <ac:chgData name="Sidi Bin Ahmad" userId="7f29518b-b2fa-4a8d-b244-af8d02a6c618" providerId="ADAL" clId="{31A396A4-3C16-421A-B57C-7BAC3D2E3886}" dt="2026-03-17T05:10:46.420" v="4" actId="478"/>
          <ac:spMkLst>
            <pc:docMk/>
            <pc:sldMk cId="2331431634" sldId="260"/>
            <ac:spMk id="3" creationId="{9B6F00AC-EEC6-166A-98B9-DE63FBCC3388}"/>
          </ac:spMkLst>
        </pc:spChg>
        <pc:spChg chg="del mod">
          <ac:chgData name="Sidi Bin Ahmad" userId="7f29518b-b2fa-4a8d-b244-af8d02a6c618" providerId="ADAL" clId="{31A396A4-3C16-421A-B57C-7BAC3D2E3886}" dt="2026-03-17T05:10:47.846" v="6" actId="478"/>
          <ac:spMkLst>
            <pc:docMk/>
            <pc:sldMk cId="2331431634" sldId="260"/>
            <ac:spMk id="4" creationId="{C24D059A-C007-6293-6241-F2E815C8D00D}"/>
          </ac:spMkLst>
        </pc:spChg>
        <pc:spChg chg="del mod">
          <ac:chgData name="Sidi Bin Ahmad" userId="7f29518b-b2fa-4a8d-b244-af8d02a6c618" providerId="ADAL" clId="{31A396A4-3C16-421A-B57C-7BAC3D2E3886}" dt="2026-03-17T05:10:44.296" v="3" actId="478"/>
          <ac:spMkLst>
            <pc:docMk/>
            <pc:sldMk cId="2331431634" sldId="260"/>
            <ac:spMk id="5" creationId="{89461142-563D-D116-75B3-4438673042A2}"/>
          </ac:spMkLst>
        </pc:spChg>
        <pc:spChg chg="add del mod">
          <ac:chgData name="Sidi Bin Ahmad" userId="7f29518b-b2fa-4a8d-b244-af8d02a6c618" providerId="ADAL" clId="{31A396A4-3C16-421A-B57C-7BAC3D2E3886}" dt="2026-03-17T05:10:49.828" v="8" actId="478"/>
          <ac:spMkLst>
            <pc:docMk/>
            <pc:sldMk cId="2331431634" sldId="260"/>
            <ac:spMk id="8" creationId="{46A7C5D2-D984-7409-9452-3F9006488546}"/>
          </ac:spMkLst>
        </pc:spChg>
        <pc:spChg chg="add mod">
          <ac:chgData name="Sidi Bin Ahmad" userId="7f29518b-b2fa-4a8d-b244-af8d02a6c618" providerId="ADAL" clId="{31A396A4-3C16-421A-B57C-7BAC3D2E3886}" dt="2026-03-18T01:40:05.299" v="73" actId="2711"/>
          <ac:spMkLst>
            <pc:docMk/>
            <pc:sldMk cId="2331431634" sldId="260"/>
            <ac:spMk id="9" creationId="{87700DE6-6769-F996-F755-294F86A809C0}"/>
          </ac:spMkLst>
        </pc:spChg>
        <pc:spChg chg="add mod">
          <ac:chgData name="Sidi Bin Ahmad" userId="7f29518b-b2fa-4a8d-b244-af8d02a6c618" providerId="ADAL" clId="{31A396A4-3C16-421A-B57C-7BAC3D2E3886}" dt="2026-03-18T01:40:11.194" v="74" actId="2711"/>
          <ac:spMkLst>
            <pc:docMk/>
            <pc:sldMk cId="2331431634" sldId="260"/>
            <ac:spMk id="10" creationId="{EED4182C-F955-7A48-4232-F218D91CCA1F}"/>
          </ac:spMkLst>
        </pc:spChg>
        <pc:picChg chg="del">
          <ac:chgData name="Sidi Bin Ahmad" userId="7f29518b-b2fa-4a8d-b244-af8d02a6c618" providerId="ADAL" clId="{31A396A4-3C16-421A-B57C-7BAC3D2E3886}" dt="2026-03-17T05:10:48.955" v="7" actId="478"/>
          <ac:picMkLst>
            <pc:docMk/>
            <pc:sldMk cId="2331431634" sldId="260"/>
            <ac:picMk id="6" creationId="{82CE06EE-DD84-7A10-74EF-D91F2685F8CF}"/>
          </ac:picMkLst>
        </pc:picChg>
        <pc:cxnChg chg="add mod">
          <ac:chgData name="Sidi Bin Ahmad" userId="7f29518b-b2fa-4a8d-b244-af8d02a6c618" providerId="ADAL" clId="{31A396A4-3C16-421A-B57C-7BAC3D2E3886}" dt="2026-03-17T05:10:50.723" v="9"/>
          <ac:cxnSpMkLst>
            <pc:docMk/>
            <pc:sldMk cId="2331431634" sldId="260"/>
            <ac:cxnSpMk id="11" creationId="{E5C0FAC6-5EFD-E830-74DB-E6C5F19F7773}"/>
          </ac:cxnSpMkLst>
        </pc:cxnChg>
      </pc:sldChg>
      <pc:sldChg chg="modSp add mod">
        <pc:chgData name="Sidi Bin Ahmad" userId="7f29518b-b2fa-4a8d-b244-af8d02a6c618" providerId="ADAL" clId="{31A396A4-3C16-421A-B57C-7BAC3D2E3886}" dt="2026-03-18T01:40:22.146" v="76" actId="2711"/>
        <pc:sldMkLst>
          <pc:docMk/>
          <pc:sldMk cId="1199478790" sldId="261"/>
        </pc:sldMkLst>
        <pc:spChg chg="mod">
          <ac:chgData name="Sidi Bin Ahmad" userId="7f29518b-b2fa-4a8d-b244-af8d02a6c618" providerId="ADAL" clId="{31A396A4-3C16-421A-B57C-7BAC3D2E3886}" dt="2026-03-18T01:40:22.146" v="76" actId="2711"/>
          <ac:spMkLst>
            <pc:docMk/>
            <pc:sldMk cId="1199478790" sldId="261"/>
            <ac:spMk id="9" creationId="{D1FC9629-1E45-4514-609B-9C1FF919703D}"/>
          </ac:spMkLst>
        </pc:spChg>
        <pc:spChg chg="mod">
          <ac:chgData name="Sidi Bin Ahmad" userId="7f29518b-b2fa-4a8d-b244-af8d02a6c618" providerId="ADAL" clId="{31A396A4-3C16-421A-B57C-7BAC3D2E3886}" dt="2026-03-18T01:40:17.804" v="75" actId="2711"/>
          <ac:spMkLst>
            <pc:docMk/>
            <pc:sldMk cId="1199478790" sldId="261"/>
            <ac:spMk id="10" creationId="{70A9FCC3-4018-AB27-5F3A-C618F49F71A2}"/>
          </ac:spMkLst>
        </pc:spChg>
      </pc:sldChg>
      <pc:sldChg chg="del">
        <pc:chgData name="Sidi Bin Ahmad" userId="7f29518b-b2fa-4a8d-b244-af8d02a6c618" providerId="ADAL" clId="{31A396A4-3C16-421A-B57C-7BAC3D2E3886}" dt="2026-03-17T05:10:40.357" v="1" actId="47"/>
        <pc:sldMkLst>
          <pc:docMk/>
          <pc:sldMk cId="1942847889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E4348-5276-0E1F-1EFB-E5C01F7F0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812470"/>
            <a:ext cx="4901293" cy="1770971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rgbClr val="EE3F35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5AE74-0498-36D0-F0BD-E4DAC1BE6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675517"/>
            <a:ext cx="490129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762905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E4348-5276-0E1F-1EFB-E5C01F7F0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812470"/>
            <a:ext cx="7962900" cy="1770971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EE3F35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5AE74-0498-36D0-F0BD-E4DAC1BE6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675517"/>
            <a:ext cx="79629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775862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E4348-5276-0E1F-1EFB-E5C01F7F0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2636" y="1812470"/>
            <a:ext cx="5502728" cy="1770971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rgbClr val="EE3F35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5AE74-0498-36D0-F0BD-E4DAC1BE6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2636" y="3675517"/>
            <a:ext cx="5502728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749488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421DB0-1919-B56D-2811-32ECB82CE1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453" y="432934"/>
            <a:ext cx="11037094" cy="97948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rgbClr val="EE3F3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2988F1A-54D5-84D9-74DC-342650C8D2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453" y="1573212"/>
            <a:ext cx="8288961" cy="4851854"/>
          </a:xfrm>
          <a:prstGeom prst="rect">
            <a:avLst/>
          </a:prstGeom>
        </p:spPr>
        <p:txBody>
          <a:bodyPr/>
          <a:lstStyle>
            <a:lvl1pPr>
              <a:buNone/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1601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B83491D-C7D7-5F17-5683-F29174912E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453" y="432934"/>
            <a:ext cx="11037094" cy="979487"/>
          </a:xfrm>
        </p:spPr>
        <p:txBody>
          <a:bodyPr/>
          <a:lstStyle>
            <a:lvl1pPr>
              <a:buNone/>
              <a:defRPr sz="3600" b="1">
                <a:solidFill>
                  <a:srgbClr val="EE3F35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E365AF8-FBC1-5190-75A8-ED3AF3C5C0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453" y="1573212"/>
            <a:ext cx="8288961" cy="4419374"/>
          </a:xfrm>
        </p:spPr>
        <p:txBody>
          <a:bodyPr/>
          <a:lstStyle>
            <a:lvl1pPr>
              <a:buNone/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548827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DE7DC22-E1C9-F5F7-C60F-9248FFD9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 b="1">
                <a:solidFill>
                  <a:srgbClr val="EE3F35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6285F5C-1F52-BAF3-75F0-E3DA976AD3B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569324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D3CB4-D3A1-17B1-518F-541F2DB39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C5429-C1A7-7FEF-94BA-D07F0EB68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DC4EF-EDBA-C32F-E00D-2C5C1C09A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A0966E-999D-154C-83C8-C78F43779BD4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4F521-85D1-3D99-4110-B4286D933A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94E82-0A21-9AD9-4C53-013004D40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671D47-3CBE-664B-B4FA-4B707D909FE4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631D6F-EDCE-CA5A-B440-C696E125D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D3CB4-D3A1-17B1-518F-541F2DB39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C5429-C1A7-7FEF-94BA-D07F0EB68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DC4EF-EDBA-C32F-E00D-2C5C1C09A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A0966E-999D-154C-83C8-C78F43779BD4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4F521-85D1-3D99-4110-B4286D933A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94E82-0A21-9AD9-4C53-013004D40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671D47-3CBE-664B-B4FA-4B707D909FE4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631D6F-EDCE-CA5A-B440-C696E125D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57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D3CB4-D3A1-17B1-518F-541F2DB39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C5429-C1A7-7FEF-94BA-D07F0EB68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DC4EF-EDBA-C32F-E00D-2C5C1C09A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A0966E-999D-154C-83C8-C78F43779BD4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4F521-85D1-3D99-4110-B4286D933A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94E82-0A21-9AD9-4C53-013004D40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671D47-3CBE-664B-B4FA-4B707D909FE4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631D6F-EDCE-CA5A-B440-C696E125D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87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E5EA353-96B7-1080-B274-667B5A0FF1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15755"/>
          <a:stretch>
            <a:fillRect/>
          </a:stretch>
        </p:blipFill>
        <p:spPr>
          <a:xfrm>
            <a:off x="6096000" y="-985838"/>
            <a:ext cx="5886450" cy="7438572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1BF78-0D91-E73C-3808-CA538CB9D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74856C-806C-874E-97B1-A0BD92864894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70308-5D3C-6FEA-F3A9-07F36D3EC4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803AA-0D36-A03E-4D61-EFF9BDD64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C39580-2484-944B-9351-DB3B3AE6D1A2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461866-1C71-6B3B-17FD-F16F618319B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61307"/>
          <a:stretch>
            <a:fillRect/>
          </a:stretch>
        </p:blipFill>
        <p:spPr>
          <a:xfrm>
            <a:off x="0" y="4204446"/>
            <a:ext cx="12192000" cy="26535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C5E39B-7E8E-0952-677B-9945730B50E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882441" y="5778727"/>
            <a:ext cx="2471359" cy="67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7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AE01987-4E31-D224-57D3-3DC7FEC046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928C99-6271-991E-44FF-34C56B069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72839-B54C-DE5B-3F14-1E8B4FE07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AC714-10DC-4C2C-4D28-140183A5C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545663-E3FA-9E41-909F-A1244A799471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79FBE-3523-DDE6-9243-E62B0F0D4C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71066-01C6-461F-A884-A1D87B490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467D9E-A517-1647-8FD4-818847C73E5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F29641-96D1-7182-0916-2625F4A89C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4114" y="6125877"/>
            <a:ext cx="1846173" cy="50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7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83DD92-1445-AFCC-274E-ABD20869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6F3238-B1CD-85AA-AE7D-95EA865B5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89BB1-FCA4-A2CB-1AAF-24ED72747F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CA67FD-C56E-A245-9C28-5043F694B8AB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81A8B-A4BB-704F-B50E-5E2530FB0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16C1F-2719-F8A0-7888-74732AFB9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FAFF1D-AECE-B74D-AB77-C4038651227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D05347-282B-D733-BA62-4B46EB406C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597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5AFDBA-F229-0FBF-8D6B-456F41A0D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348" y="1916974"/>
            <a:ext cx="4901293" cy="1770971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WELCOME TO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379AD5-C0D9-3BEE-916E-0A66044380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348" y="3780021"/>
            <a:ext cx="4901293" cy="165576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SINGAPORE CARDIAC SOCIETY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ANNUAL SCIENTIFIC MEETING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9C94CA-61CD-3460-5C63-219E2640E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819" y="772885"/>
            <a:ext cx="35623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79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87700DE6-6769-F996-F755-294F86A809C0}"/>
              </a:ext>
            </a:extLst>
          </p:cNvPr>
          <p:cNvSpPr txBox="1">
            <a:spLocks/>
          </p:cNvSpPr>
          <p:nvPr/>
        </p:nvSpPr>
        <p:spPr>
          <a:xfrm>
            <a:off x="710851" y="675568"/>
            <a:ext cx="10515600" cy="940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Internal Slide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ED4182C-F955-7A48-4232-F218D91CCA1F}"/>
              </a:ext>
            </a:extLst>
          </p:cNvPr>
          <p:cNvSpPr txBox="1">
            <a:spLocks/>
          </p:cNvSpPr>
          <p:nvPr/>
        </p:nvSpPr>
        <p:spPr>
          <a:xfrm>
            <a:off x="766281" y="16776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Subheading</a:t>
            </a:r>
          </a:p>
          <a:p>
            <a:pPr algn="l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Main Body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C0FAC6-5EFD-E830-74DB-E6C5F19F7773}"/>
              </a:ext>
            </a:extLst>
          </p:cNvPr>
          <p:cNvCxnSpPr>
            <a:cxnSpLocks/>
          </p:cNvCxnSpPr>
          <p:nvPr/>
        </p:nvCxnSpPr>
        <p:spPr>
          <a:xfrm>
            <a:off x="766281" y="1508004"/>
            <a:ext cx="62765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431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946AC-9344-84EF-2BF7-E96EE2DB9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1FC9629-1E45-4514-609B-9C1FF919703D}"/>
              </a:ext>
            </a:extLst>
          </p:cNvPr>
          <p:cNvSpPr txBox="1">
            <a:spLocks/>
          </p:cNvSpPr>
          <p:nvPr/>
        </p:nvSpPr>
        <p:spPr>
          <a:xfrm>
            <a:off x="710851" y="675568"/>
            <a:ext cx="10515600" cy="940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Closing Remarks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0A9FCC3-4018-AB27-5F3A-C618F49F71A2}"/>
              </a:ext>
            </a:extLst>
          </p:cNvPr>
          <p:cNvSpPr txBox="1">
            <a:spLocks/>
          </p:cNvSpPr>
          <p:nvPr/>
        </p:nvSpPr>
        <p:spPr>
          <a:xfrm>
            <a:off x="766281" y="16776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Subheading</a:t>
            </a:r>
          </a:p>
          <a:p>
            <a:pPr algn="l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Main Body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D835A85-C65B-8208-6F18-756B865B3631}"/>
              </a:ext>
            </a:extLst>
          </p:cNvPr>
          <p:cNvCxnSpPr>
            <a:cxnSpLocks/>
          </p:cNvCxnSpPr>
          <p:nvPr/>
        </p:nvCxnSpPr>
        <p:spPr>
          <a:xfrm>
            <a:off x="766281" y="1508004"/>
            <a:ext cx="62765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478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6B29CE39-E645-4C3D-5F6C-F01E3C6AB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348" y="2153738"/>
            <a:ext cx="7741921" cy="1770971"/>
          </a:xfrm>
        </p:spPr>
        <p:txBody>
          <a:bodyPr/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74B5D4-666A-C802-6B9D-5E5FF5965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642" y="1182188"/>
            <a:ext cx="35623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99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24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1_Office Theme</vt:lpstr>
      <vt:lpstr>6_Office Theme</vt:lpstr>
      <vt:lpstr>Custom Design</vt:lpstr>
      <vt:lpstr>1_Custom Design</vt:lpstr>
      <vt:lpstr>2_Custom Design</vt:lpstr>
      <vt:lpstr>WELCOME TO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OneDrive WebCoast</dc:creator>
  <cp:lastModifiedBy>Sidi Bin Ahmad</cp:lastModifiedBy>
  <cp:revision>1</cp:revision>
  <dcterms:created xsi:type="dcterms:W3CDTF">2026-03-12T04:08:54Z</dcterms:created>
  <dcterms:modified xsi:type="dcterms:W3CDTF">2026-03-18T01:41:03Z</dcterms:modified>
</cp:coreProperties>
</file>